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72" r:id="rId3"/>
    <p:sldId id="276" r:id="rId4"/>
    <p:sldId id="280" r:id="rId5"/>
    <p:sldId id="277" r:id="rId6"/>
    <p:sldId id="275" r:id="rId7"/>
    <p:sldId id="281" r:id="rId8"/>
    <p:sldId id="278" r:id="rId9"/>
    <p:sldId id="282" r:id="rId10"/>
    <p:sldId id="279" r:id="rId11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4867" autoAdjust="0"/>
  </p:normalViewPr>
  <p:slideViewPr>
    <p:cSldViewPr snapToObjects="1">
      <p:cViewPr varScale="1">
        <p:scale>
          <a:sx n="124" d="100"/>
          <a:sy n="124" d="100"/>
        </p:scale>
        <p:origin x="135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22ED-0947-4D5B-82B1-042F63987FF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87C13-E11C-49EF-B544-72B250835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17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E4AAC8-3E84-44DC-A094-ED7D0D701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23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31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slide – invite any questions from students.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2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the video of the Titanic sinking.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3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that the Titanic had a revolutionary new shipbuilding technology known as bulkheads, designed to prevent sinking if one of the compartments was flooded.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2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that when the Titanic hit the iceberg, five forward compartments flooded.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that as the forward section sank due to loss of buoyancy, it caused a chain reaction. Water was able to spill over the top of the bulkheads because they were not high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8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that modern bulkheads now extend much higher up the ship and are often sealed at the top, as seen in the design of the HMS Queen Elizabeth aircraft carrier.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54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 up the class and begin the bulkhead experiment. Distribute the Bulkhead Worksheet to the students and start experimenting.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6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experiment, ask the class what they have learned from the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7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slide to explain what your company does and the engineering challenges it faces. Try to connect it to the experiment or the Cardboard Boat Challenge to emphasize problem-solving skills.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AAC8-3E84-44DC-A094-ED7D0D70102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22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914650"/>
            <a:ext cx="6400800" cy="131445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GB" noProof="0"/>
              <a:t>Presenter</a:t>
            </a:r>
          </a:p>
          <a:p>
            <a:pPr lvl="0"/>
            <a:r>
              <a:rPr lang="en-GB" noProof="0"/>
              <a:t>Date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Survivability Consulting Limited 2024</a:t>
            </a:r>
          </a:p>
        </p:txBody>
      </p:sp>
    </p:spTree>
    <p:extLst>
      <p:ext uri="{BB962C8B-B14F-4D97-AF65-F5344CB8AC3E}">
        <p14:creationId xmlns:p14="http://schemas.microsoft.com/office/powerpoint/2010/main" val="7819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© Survivability Consulting Limited 2024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F9E9A-5475-4D44-8922-C3CA47DFB8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4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704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704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© Survivability Consulting Limited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1556-F52E-4F47-83AA-2721A13C3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0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704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994"/>
            <a:ext cx="2895600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800"/>
            </a:lvl1pPr>
          </a:lstStyle>
          <a:p>
            <a:pPr>
              <a:defRPr/>
            </a:pPr>
            <a:r>
              <a:rPr lang="en-GB" dirty="0"/>
              <a:t>© Survivability Consulting Limited 2024</a:t>
            </a:r>
          </a:p>
        </p:txBody>
      </p:sp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428836" y="4335946"/>
            <a:ext cx="2667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5000" dirty="0">
                <a:solidFill>
                  <a:srgbClr val="660066"/>
                </a:solidFill>
                <a:latin typeface="Times New Roman" pitchFamily="18" charset="0"/>
              </a:rPr>
              <a:t>SCL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73551" y="4870387"/>
            <a:ext cx="550863" cy="2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09636D70-C710-43D0-85AE-DCCB855DD9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Text Box 11"/>
          <p:cNvSpPr txBox="1">
            <a:spLocks noChangeArrowheads="1"/>
          </p:cNvSpPr>
          <p:nvPr userDrawn="1"/>
        </p:nvSpPr>
        <p:spPr bwMode="auto">
          <a:xfrm>
            <a:off x="6516689" y="4593432"/>
            <a:ext cx="2376487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1200" dirty="0">
                <a:solidFill>
                  <a:srgbClr val="660066"/>
                </a:solidFill>
              </a:rPr>
              <a:t>Survivability Consulting Limited</a:t>
            </a:r>
          </a:p>
          <a:p>
            <a:pPr algn="r" eaLnBrk="1" hangingPunct="1">
              <a:defRPr/>
            </a:pPr>
            <a:r>
              <a:rPr lang="en-GB" sz="1200" dirty="0">
                <a:solidFill>
                  <a:srgbClr val="660066"/>
                </a:solidFill>
              </a:rPr>
              <a:t>www.survivability.co.uk</a:t>
            </a:r>
            <a:r>
              <a:rPr lang="en-GB" sz="1200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c5cFoRLeVZw&amp;t=81s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9BF00-9B10-5C43-C07C-5278C36B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7B936-8A64-8792-5CD2-30BE2937E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© Survivability Consulting Limited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F9F3F-FC67-2BFE-C50C-78E820F1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78" y="-92546"/>
            <a:ext cx="9202451" cy="6181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86814-A6A0-42E6-BD53-073671271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268" y="87474"/>
            <a:ext cx="2031606" cy="934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FE24EA-E1D2-07CD-2BDF-2568D9473DBE}"/>
              </a:ext>
            </a:extLst>
          </p:cNvPr>
          <p:cNvSpPr txBox="1"/>
          <p:nvPr/>
        </p:nvSpPr>
        <p:spPr>
          <a:xfrm>
            <a:off x="513469" y="434360"/>
            <a:ext cx="63007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School Name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STEM Lesson 2 – Bulkheads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896DDE-F6FD-3A0B-ACBE-D98B368213C9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</p:spTree>
    <p:extLst>
      <p:ext uri="{BB962C8B-B14F-4D97-AF65-F5344CB8AC3E}">
        <p14:creationId xmlns:p14="http://schemas.microsoft.com/office/powerpoint/2010/main" val="2257458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E3F7D-4FD2-6726-5C7F-4A4595FFD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CF88F0E-06BC-31D6-2489-E31D73728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99" y="987574"/>
            <a:ext cx="6242002" cy="2871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47F04-B721-A672-D69C-E6FE7A6E859D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ADE57C-6E0D-6445-3B80-8142C8D0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7457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7FE72-589E-62C7-C3B2-C19964607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FC4AEE1F-D864-505F-C22D-8171A042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-1067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6B7EF-C64C-0B9D-8FA7-22DC638BA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8385C-3A55-B2E7-A907-4EF380D74EC3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309D9C-AE50-0FA0-B732-32028EBB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Titanic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3DB82-52AE-02D9-B233-79A372660387}"/>
              </a:ext>
            </a:extLst>
          </p:cNvPr>
          <p:cNvSpPr txBox="1"/>
          <p:nvPr/>
        </p:nvSpPr>
        <p:spPr>
          <a:xfrm>
            <a:off x="5112060" y="4108781"/>
            <a:ext cx="4586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and IMPROVED! - Titanic - Death of a Titan - </a:t>
            </a:r>
            <a:r>
              <a:rPr lang="en-GB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T.H.Cooney</a:t>
            </a:r>
            <a:r>
              <a:rPr lang="en-GB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30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D26E1-9CD7-5A0E-BB68-F3BC533B6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67A6D8-6D6C-6D51-C346-81DF7A908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869DB-5F6A-9E67-76CD-D6354686D20F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75F948-E83B-BCBD-03AC-9C1D714E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Bulkheads in Titanic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1C8034C3-8578-1EAB-BED3-960E922F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0" y="1208508"/>
            <a:ext cx="8522440" cy="26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16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983A9-B027-313A-72FC-48CB86EB0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949308-B3C9-8FA3-F77A-4D616529E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D4142-DB05-B695-82EA-BF5B62AA9DB7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25E598-6B43-BAAD-593B-F8CB4840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Bulkheads in Titanic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5E49F-27D1-2FB5-BB65-21013E094C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991333" y="-1732702"/>
            <a:ext cx="3161333" cy="89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72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983A9-B027-313A-72FC-48CB86EB0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949308-B3C9-8FA3-F77A-4D616529E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D4142-DB05-B695-82EA-BF5B62AA9DB7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25E598-6B43-BAAD-593B-F8CB4840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Bulkheads in Titanic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EE6E2251-F553-2E2C-C1D7-B8222308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082" y="915566"/>
            <a:ext cx="5014763" cy="37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5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036E2-360F-B8FA-A588-210F441E9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CE4762-4DD7-B7B9-214E-CA2EBCD03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97B5C-C103-4C9A-9595-4A85580E09F5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300274-7BC4-2B2C-25E5-CE4316D7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Bulkheads in Modern Ships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449AD-A0C6-18A1-0346-5CF67164D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207" y="986570"/>
            <a:ext cx="5137586" cy="34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4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B8B6-D043-F1BC-BFBA-7B2E7A1DA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09361C-3054-94BD-3F7F-898819991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B4485-5A04-A214-27D6-E6CEDC724F7B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973CB6-D259-4409-A30D-F2FB08B2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Bulkhead experiment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BF329-1B2C-11B4-DB87-AB5DE336C0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1158579"/>
            <a:ext cx="5184576" cy="32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66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B8B6-D043-F1BC-BFBA-7B2E7A1DA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09361C-3054-94BD-3F7F-898819991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B4485-5A04-A214-27D6-E6CEDC724F7B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973CB6-D259-4409-A30D-F2FB08B2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C9C0E-7828-4530-0170-390FD8D96624}"/>
              </a:ext>
            </a:extLst>
          </p:cNvPr>
          <p:cNvSpPr txBox="1"/>
          <p:nvPr/>
        </p:nvSpPr>
        <p:spPr>
          <a:xfrm>
            <a:off x="467914" y="1029767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660066"/>
                </a:solidFill>
              </a:rPr>
              <a:t>What </a:t>
            </a:r>
            <a:r>
              <a:rPr lang="en-GB" dirty="0">
                <a:solidFill>
                  <a:srgbClr val="660066"/>
                </a:solidFill>
              </a:rPr>
              <a:t>is </a:t>
            </a:r>
            <a:r>
              <a:rPr lang="en-GB" sz="2000" dirty="0">
                <a:solidFill>
                  <a:srgbClr val="660066"/>
                </a:solidFill>
              </a:rPr>
              <a:t>Buoyancy?</a:t>
            </a:r>
          </a:p>
          <a:p>
            <a:r>
              <a:rPr lang="en-GB" dirty="0">
                <a:solidFill>
                  <a:srgbClr val="660066"/>
                </a:solidFill>
              </a:rPr>
              <a:t>What are Bulkheads?</a:t>
            </a:r>
          </a:p>
          <a:p>
            <a:r>
              <a:rPr lang="en-GB" dirty="0">
                <a:solidFill>
                  <a:srgbClr val="660066"/>
                </a:solidFill>
              </a:rPr>
              <a:t>What cause the titanic to sink?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669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B8B6-D043-F1BC-BFBA-7B2E7A1DA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09361C-3054-94BD-3F7F-898819991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668" y="239874"/>
            <a:ext cx="2031606" cy="93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B4485-5A04-A214-27D6-E6CEDC724F7B}"/>
              </a:ext>
            </a:extLst>
          </p:cNvPr>
          <p:cNvSpPr txBox="1"/>
          <p:nvPr/>
        </p:nvSpPr>
        <p:spPr>
          <a:xfrm>
            <a:off x="431540" y="4335946"/>
            <a:ext cx="1567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973CB6-D259-4409-A30D-F2FB08B2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What your company does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ECEB7-9E82-6A10-95DF-17966D5A8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2" y="1647169"/>
            <a:ext cx="4133929" cy="2571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00582-F0DE-DED0-E7A0-A04D8E207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870" y="821549"/>
            <a:ext cx="4811267" cy="2429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D6634F-EFCB-02DB-BC53-F9AF7A6E00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426" y="3013327"/>
            <a:ext cx="5081219" cy="16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285</Words>
  <Application>Microsoft Office PowerPoint</Application>
  <PresentationFormat>On-screen Show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Titanic </vt:lpstr>
      <vt:lpstr>Bulkheads in Titanic</vt:lpstr>
      <vt:lpstr>Bulkheads in Titanic</vt:lpstr>
      <vt:lpstr>Bulkheads in Titanic</vt:lpstr>
      <vt:lpstr>Bulkheads in Modern Ships </vt:lpstr>
      <vt:lpstr>Bulkhead experiment</vt:lpstr>
      <vt:lpstr>Recap</vt:lpstr>
      <vt:lpstr>What your company does </vt:lpstr>
      <vt:lpstr>Thank you!!!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Schofield</dc:creator>
  <cp:lastModifiedBy>Jordan Curtis</cp:lastModifiedBy>
  <cp:revision>40</cp:revision>
  <dcterms:created xsi:type="dcterms:W3CDTF">2010-08-09T19:04:42Z</dcterms:created>
  <dcterms:modified xsi:type="dcterms:W3CDTF">2025-03-20T12:28:02Z</dcterms:modified>
</cp:coreProperties>
</file>